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75" r:id="rId3"/>
    <p:sldId id="276" r:id="rId4"/>
    <p:sldId id="277" r:id="rId5"/>
    <p:sldId id="293" r:id="rId6"/>
    <p:sldId id="294" r:id="rId7"/>
    <p:sldId id="295" r:id="rId8"/>
    <p:sldId id="281" r:id="rId9"/>
    <p:sldId id="296" r:id="rId10"/>
    <p:sldId id="297" r:id="rId11"/>
    <p:sldId id="301" r:id="rId12"/>
    <p:sldId id="299" r:id="rId13"/>
    <p:sldId id="298" r:id="rId14"/>
    <p:sldId id="300" r:id="rId15"/>
    <p:sldId id="280" r:id="rId16"/>
    <p:sldId id="283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70" r:id="rId25"/>
    <p:sldId id="257" r:id="rId26"/>
    <p:sldId id="258" r:id="rId27"/>
    <p:sldId id="259" r:id="rId28"/>
    <p:sldId id="260" r:id="rId29"/>
    <p:sldId id="274" r:id="rId30"/>
    <p:sldId id="265" r:id="rId31"/>
    <p:sldId id="266" r:id="rId32"/>
    <p:sldId id="267" r:id="rId33"/>
    <p:sldId id="273" r:id="rId34"/>
    <p:sldId id="269" r:id="rId35"/>
    <p:sldId id="263" r:id="rId36"/>
    <p:sldId id="268" r:id="rId37"/>
    <p:sldId id="262" r:id="rId38"/>
    <p:sldId id="264" r:id="rId39"/>
    <p:sldId id="302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147" y="2410968"/>
            <a:ext cx="7533447" cy="12216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7147" y="3632607"/>
            <a:ext cx="7533447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8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940925C7-1BBB-4F3B-9E27-8B03ADD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29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578507"/>
            <a:ext cx="10994760" cy="814428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8"/>
            <a:ext cx="10994760" cy="4682952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4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0" y="374900"/>
            <a:ext cx="8144267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AA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0" y="1392935"/>
            <a:ext cx="8144267" cy="4885021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2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578507"/>
            <a:ext cx="10791153" cy="8144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40" y="218831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40" y="2818180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2" y="218831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2" y="2818180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7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2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0F787-A71C-4CAB-95F3-8688391CC14B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F727A-49BF-451D-9605-B48FBC2F9B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C0485-325E-470B-BBAE-7BB8B3E1FB7D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95486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9F5-A8E6-4D46-872E-A628B9191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683" y="2935224"/>
            <a:ext cx="7533447" cy="122164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Controllable Robot Car </a:t>
            </a:r>
            <a:b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Via Blynk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1F944-3AC7-4EE1-9CAE-8A8483DB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KidBright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8" y="2613832"/>
            <a:ext cx="5080000" cy="2438400"/>
          </a:xfr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0" y="1417252"/>
            <a:ext cx="6443656" cy="5416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7EE2-4DD4-47D1-9667-F19E70CBD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" y="6065523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0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Blockly coding</a:t>
            </a:r>
            <a:endParaRPr lang="th-T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t="10991" r="15424" b="15733"/>
          <a:stretch/>
        </p:blipFill>
        <p:spPr bwMode="auto">
          <a:xfrm>
            <a:off x="1403131" y="1502816"/>
            <a:ext cx="9175531" cy="503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5112-6A7A-4E42-8509-F75F955D5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66" y="1688462"/>
            <a:ext cx="4325657" cy="2442395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4"/>
          <a:stretch/>
        </p:blipFill>
        <p:spPr>
          <a:xfrm>
            <a:off x="8386735" y="1569734"/>
            <a:ext cx="3534836" cy="2891434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" y="1840992"/>
            <a:ext cx="3178686" cy="212115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92" y="4461168"/>
            <a:ext cx="1622232" cy="216297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24" y="4564959"/>
            <a:ext cx="3211658" cy="213937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31" y="4720243"/>
            <a:ext cx="2467238" cy="164482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9" y="4645152"/>
            <a:ext cx="1981744" cy="19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9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KB Chain</a:t>
            </a:r>
            <a:endParaRPr lang="th-TH" dirty="0"/>
          </a:p>
        </p:txBody>
      </p:sp>
      <p:pic>
        <p:nvPicPr>
          <p:cNvPr id="13" name="ตัวแทนเนื้อหา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84" y="2262034"/>
            <a:ext cx="1666526" cy="1041579"/>
          </a:xfr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3" y="2020176"/>
            <a:ext cx="2047055" cy="1525296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56" y="2331912"/>
            <a:ext cx="1531278" cy="1525296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1" y="4600920"/>
            <a:ext cx="2130837" cy="1525296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88" y="4477056"/>
            <a:ext cx="1525296" cy="1525296"/>
          </a:xfrm>
          <a:prstGeom prst="rect">
            <a:avLst/>
          </a:prstGeom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69" y="2267904"/>
            <a:ext cx="1937845" cy="1525296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4" y="4733088"/>
            <a:ext cx="2102158" cy="1525296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40" y="2267904"/>
            <a:ext cx="2082537" cy="1525296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69" y="4742424"/>
            <a:ext cx="1772875" cy="1525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E912AD-1CF0-44AB-855C-57FAC5887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project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83627" y="201278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SIMPLE</a:t>
            </a:r>
            <a:endParaRPr lang="th-TH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48710" y="2971712"/>
            <a:ext cx="321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CONTROLLABLE</a:t>
            </a:r>
            <a:endParaRPr lang="th-TH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83627" y="396515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ROBOT</a:t>
            </a:r>
            <a:endParaRPr lang="th-TH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795752" y="458255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CAR</a:t>
            </a:r>
            <a:endParaRPr lang="th-TH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7998372" y="204696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USING</a:t>
            </a:r>
            <a:endParaRPr lang="th-TH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904889" y="2966455"/>
            <a:ext cx="277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KIDBRIGHT</a:t>
            </a:r>
            <a:endParaRPr lang="th-TH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953703" y="388101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AND</a:t>
            </a:r>
            <a:endParaRPr lang="th-TH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9096703" y="481632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BLYNK</a:t>
            </a:r>
            <a:endParaRPr lang="th-TH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47F87-0122-4B9F-84AE-D09E099D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04" y="1786613"/>
            <a:ext cx="3855847" cy="4583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CDC2D-CEB0-4E25-9CE9-9C9D30D4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</a:t>
            </a:r>
            <a:endParaRPr lang="th-TH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01755" y="2811871"/>
            <a:ext cx="184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-21014" y="1486369"/>
            <a:ext cx="265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itchFamily="34" charset="0"/>
                <a:cs typeface="Aparajita" pitchFamily="34" charset="0"/>
              </a:rPr>
              <a:t>KidBright Board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698683" y="2804194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KB Chain Battery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98682" y="3425637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Wires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728466" y="3921289"/>
            <a:ext cx="174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KB Chain </a:t>
            </a:r>
          </a:p>
          <a:p>
            <a:r>
              <a:rPr lang="en-US" dirty="0">
                <a:latin typeface="Arial Black" pitchFamily="34" charset="0"/>
              </a:rPr>
              <a:t>Motor Driver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76134" y="4767311"/>
            <a:ext cx="1692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Steel Ball </a:t>
            </a:r>
          </a:p>
          <a:p>
            <a:r>
              <a:rPr lang="en-US" dirty="0">
                <a:latin typeface="Arial Black" pitchFamily="34" charset="0"/>
              </a:rPr>
              <a:t>Omni Wheel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41273" y="5549079"/>
            <a:ext cx="117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Bracket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667069" y="1712794"/>
            <a:ext cx="2381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Plastic Screws, </a:t>
            </a:r>
          </a:p>
          <a:p>
            <a:r>
              <a:rPr lang="en-US" dirty="0">
                <a:latin typeface="Arial Black" pitchFamily="34" charset="0"/>
              </a:rPr>
              <a:t>Screw caps </a:t>
            </a:r>
            <a:br>
              <a:rPr lang="en-US" dirty="0">
                <a:latin typeface="Arial Black" pitchFamily="34" charset="0"/>
              </a:rPr>
            </a:br>
            <a:r>
              <a:rPr lang="en-US" dirty="0">
                <a:latin typeface="Arial Black" pitchFamily="34" charset="0"/>
              </a:rPr>
              <a:t>and Mount Screw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1410" y="2616338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Acrylic Board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5046" y="5179747"/>
            <a:ext cx="259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itchFamily="34" charset="0"/>
              </a:rPr>
              <a:t>Wheels and Motors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C3B02-BA3F-4720-BD3A-AE527E1FB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32" y="1321163"/>
            <a:ext cx="6376416" cy="478536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E9ED17-63CA-4BCC-B9AD-10AE91B88F32}"/>
              </a:ext>
            </a:extLst>
          </p:cNvPr>
          <p:cNvCxnSpPr/>
          <p:nvPr/>
        </p:nvCxnSpPr>
        <p:spPr>
          <a:xfrm>
            <a:off x="2025033" y="2811871"/>
            <a:ext cx="184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99618-05C1-4304-B09F-9CF53A94FA52}"/>
              </a:ext>
            </a:extLst>
          </p:cNvPr>
          <p:cNvCxnSpPr/>
          <p:nvPr/>
        </p:nvCxnSpPr>
        <p:spPr>
          <a:xfrm flipV="1">
            <a:off x="2115403" y="5090615"/>
            <a:ext cx="1910687" cy="1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53">
            <a:extLst>
              <a:ext uri="{FF2B5EF4-FFF2-40B4-BE49-F238E27FC236}">
                <a16:creationId xmlns:a16="http://schemas.microsoft.com/office/drawing/2014/main" id="{FAB68F36-C716-413B-A084-B8B070D8FCB4}"/>
              </a:ext>
            </a:extLst>
          </p:cNvPr>
          <p:cNvCxnSpPr/>
          <p:nvPr/>
        </p:nvCxnSpPr>
        <p:spPr>
          <a:xfrm>
            <a:off x="2101755" y="1542197"/>
            <a:ext cx="4312693" cy="341194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2">
            <a:extLst>
              <a:ext uri="{FF2B5EF4-FFF2-40B4-BE49-F238E27FC236}">
                <a16:creationId xmlns:a16="http://schemas.microsoft.com/office/drawing/2014/main" id="{7748319D-0CDC-49E3-8DD2-9B2AE3027C30}"/>
              </a:ext>
            </a:extLst>
          </p:cNvPr>
          <p:cNvCxnSpPr/>
          <p:nvPr/>
        </p:nvCxnSpPr>
        <p:spPr>
          <a:xfrm rot="10800000">
            <a:off x="6619164" y="5205759"/>
            <a:ext cx="2916584" cy="518614"/>
          </a:xfrm>
          <a:prstGeom prst="bentConnector3">
            <a:avLst>
              <a:gd name="adj1" fmla="val 1000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56860B-BFCD-4CF3-AD1B-8DBD845595A6}"/>
              </a:ext>
            </a:extLst>
          </p:cNvPr>
          <p:cNvCxnSpPr/>
          <p:nvPr/>
        </p:nvCxnSpPr>
        <p:spPr>
          <a:xfrm flipH="1">
            <a:off x="8202304" y="4995081"/>
            <a:ext cx="133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AD9E1B1C-C15C-4711-960A-47CB61C91C6B}"/>
              </a:ext>
            </a:extLst>
          </p:cNvPr>
          <p:cNvCxnSpPr/>
          <p:nvPr/>
        </p:nvCxnSpPr>
        <p:spPr>
          <a:xfrm rot="10800000">
            <a:off x="6414448" y="4244455"/>
            <a:ext cx="3121300" cy="136477"/>
          </a:xfrm>
          <a:prstGeom prst="bentConnector3">
            <a:avLst>
              <a:gd name="adj1" fmla="val 998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33C610-F5CA-4C15-98BE-DC91146D2D32}"/>
              </a:ext>
            </a:extLst>
          </p:cNvPr>
          <p:cNvCxnSpPr/>
          <p:nvPr/>
        </p:nvCxnSpPr>
        <p:spPr>
          <a:xfrm flipH="1">
            <a:off x="8270543" y="3429000"/>
            <a:ext cx="1265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076EB6-918E-4B51-98A7-F6998D254ADE}"/>
              </a:ext>
            </a:extLst>
          </p:cNvPr>
          <p:cNvCxnSpPr/>
          <p:nvPr/>
        </p:nvCxnSpPr>
        <p:spPr>
          <a:xfrm flipH="1">
            <a:off x="7124131" y="2988860"/>
            <a:ext cx="2411617" cy="1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F09175-3216-4D56-AB96-8627A21C492E}"/>
              </a:ext>
            </a:extLst>
          </p:cNvPr>
          <p:cNvCxnSpPr/>
          <p:nvPr/>
        </p:nvCxnSpPr>
        <p:spPr>
          <a:xfrm flipH="1">
            <a:off x="8602128" y="2324668"/>
            <a:ext cx="933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A2CB351-6B5E-4774-A4CB-5F9217D4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1: Wheels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1E039-14B6-49C8-BCF0-A56BD6382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5" y="1418375"/>
            <a:ext cx="6376416" cy="4785360"/>
          </a:xfrm>
          <a:prstGeom prst="rect">
            <a:avLst/>
          </a:prstGeom>
        </p:spPr>
      </p:pic>
      <p:sp>
        <p:nvSpPr>
          <p:cNvPr id="15" name="ลูกศรโค้งขวา 10">
            <a:extLst>
              <a:ext uri="{FF2B5EF4-FFF2-40B4-BE49-F238E27FC236}">
                <a16:creationId xmlns:a16="http://schemas.microsoft.com/office/drawing/2014/main" id="{D3C52027-6815-4278-9ED5-0CDEE857D35A}"/>
              </a:ext>
            </a:extLst>
          </p:cNvPr>
          <p:cNvSpPr/>
          <p:nvPr/>
        </p:nvSpPr>
        <p:spPr>
          <a:xfrm rot="1397232" flipV="1">
            <a:off x="3423531" y="2391856"/>
            <a:ext cx="1108415" cy="318913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วงรี 2">
            <a:extLst>
              <a:ext uri="{FF2B5EF4-FFF2-40B4-BE49-F238E27FC236}">
                <a16:creationId xmlns:a16="http://schemas.microsoft.com/office/drawing/2014/main" id="{16B0D83E-60C5-46DC-91BF-BCBEA6EF6E4C}"/>
              </a:ext>
            </a:extLst>
          </p:cNvPr>
          <p:cNvSpPr/>
          <p:nvPr/>
        </p:nvSpPr>
        <p:spPr>
          <a:xfrm>
            <a:off x="4472151" y="4351283"/>
            <a:ext cx="2711669" cy="21756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1">
            <a:extLst>
              <a:ext uri="{FF2B5EF4-FFF2-40B4-BE49-F238E27FC236}">
                <a16:creationId xmlns:a16="http://schemas.microsoft.com/office/drawing/2014/main" id="{659B338A-95E1-48B5-94FA-37A5E4A2A4A5}"/>
              </a:ext>
            </a:extLst>
          </p:cNvPr>
          <p:cNvSpPr/>
          <p:nvPr/>
        </p:nvSpPr>
        <p:spPr>
          <a:xfrm>
            <a:off x="7347905" y="4678537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2">
            <a:extLst>
              <a:ext uri="{FF2B5EF4-FFF2-40B4-BE49-F238E27FC236}">
                <a16:creationId xmlns:a16="http://schemas.microsoft.com/office/drawing/2014/main" id="{5238ABD3-55FA-41FE-B9F5-1733B701AB23}"/>
              </a:ext>
            </a:extLst>
          </p:cNvPr>
          <p:cNvSpPr/>
          <p:nvPr/>
        </p:nvSpPr>
        <p:spPr>
          <a:xfrm>
            <a:off x="8559082" y="4760551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66B9C-DEB2-427A-B929-F92F658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2: Motor Driver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1941C-7BC8-4E9E-8AAA-38043435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31" y="1418375"/>
            <a:ext cx="6376416" cy="4785360"/>
          </a:xfrm>
          <a:prstGeom prst="rect">
            <a:avLst/>
          </a:prstGeom>
        </p:spPr>
      </p:pic>
      <p:sp>
        <p:nvSpPr>
          <p:cNvPr id="10" name="ลูกศรลง 2">
            <a:extLst>
              <a:ext uri="{FF2B5EF4-FFF2-40B4-BE49-F238E27FC236}">
                <a16:creationId xmlns:a16="http://schemas.microsoft.com/office/drawing/2014/main" id="{C2DCDA54-04F6-4066-927C-2BCB8DD34655}"/>
              </a:ext>
            </a:extLst>
          </p:cNvPr>
          <p:cNvSpPr/>
          <p:nvPr/>
        </p:nvSpPr>
        <p:spPr>
          <a:xfrm rot="8080911">
            <a:off x="6288016" y="2858956"/>
            <a:ext cx="444062" cy="11936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5">
            <a:extLst>
              <a:ext uri="{FF2B5EF4-FFF2-40B4-BE49-F238E27FC236}">
                <a16:creationId xmlns:a16="http://schemas.microsoft.com/office/drawing/2014/main" id="{30F6B4C2-1820-4031-9B96-93D5EE8A8870}"/>
              </a:ext>
            </a:extLst>
          </p:cNvPr>
          <p:cNvSpPr/>
          <p:nvPr/>
        </p:nvSpPr>
        <p:spPr>
          <a:xfrm>
            <a:off x="7002517" y="3704897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6">
            <a:extLst>
              <a:ext uri="{FF2B5EF4-FFF2-40B4-BE49-F238E27FC236}">
                <a16:creationId xmlns:a16="http://schemas.microsoft.com/office/drawing/2014/main" id="{F138989D-C4F3-4ACB-9B34-15E39762731A}"/>
              </a:ext>
            </a:extLst>
          </p:cNvPr>
          <p:cNvSpPr/>
          <p:nvPr/>
        </p:nvSpPr>
        <p:spPr>
          <a:xfrm>
            <a:off x="7704080" y="3752195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B5EFF-22E7-440D-A62B-0B0DF50C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3: Battery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02528-F4FA-4863-8C18-1BE1F828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8" y="1368363"/>
            <a:ext cx="6376416" cy="4785360"/>
          </a:xfrm>
          <a:prstGeom prst="rect">
            <a:avLst/>
          </a:prstGeom>
        </p:spPr>
      </p:pic>
      <p:sp>
        <p:nvSpPr>
          <p:cNvPr id="11" name="วงรี 6">
            <a:extLst>
              <a:ext uri="{FF2B5EF4-FFF2-40B4-BE49-F238E27FC236}">
                <a16:creationId xmlns:a16="http://schemas.microsoft.com/office/drawing/2014/main" id="{2A36CF8F-6508-4EAC-9529-AB7E4FC8BCFF}"/>
              </a:ext>
            </a:extLst>
          </p:cNvPr>
          <p:cNvSpPr/>
          <p:nvPr/>
        </p:nvSpPr>
        <p:spPr>
          <a:xfrm>
            <a:off x="6802952" y="2895287"/>
            <a:ext cx="141088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ลง 8">
            <a:extLst>
              <a:ext uri="{FF2B5EF4-FFF2-40B4-BE49-F238E27FC236}">
                <a16:creationId xmlns:a16="http://schemas.microsoft.com/office/drawing/2014/main" id="{79F5BAF2-EC24-48F1-B3DA-BC33E95CC315}"/>
              </a:ext>
            </a:extLst>
          </p:cNvPr>
          <p:cNvSpPr/>
          <p:nvPr/>
        </p:nvSpPr>
        <p:spPr>
          <a:xfrm rot="6668434">
            <a:off x="6341936" y="2950846"/>
            <a:ext cx="176068" cy="54577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7">
            <a:extLst>
              <a:ext uri="{FF2B5EF4-FFF2-40B4-BE49-F238E27FC236}">
                <a16:creationId xmlns:a16="http://schemas.microsoft.com/office/drawing/2014/main" id="{D2C93921-6F8C-435A-AB65-1CFFB06F4F52}"/>
              </a:ext>
            </a:extLst>
          </p:cNvPr>
          <p:cNvSpPr/>
          <p:nvPr/>
        </p:nvSpPr>
        <p:spPr>
          <a:xfrm>
            <a:off x="8513379" y="2049519"/>
            <a:ext cx="1119349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1C9CE-AD4F-44F2-AFF7-15E2FA89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4: Blynk Board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3C513-6A44-4FAB-A9FB-E730D138B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8" y="1383206"/>
            <a:ext cx="6376416" cy="4785360"/>
          </a:xfrm>
          <a:prstGeom prst="rect">
            <a:avLst/>
          </a:prstGeom>
        </p:spPr>
      </p:pic>
      <p:sp>
        <p:nvSpPr>
          <p:cNvPr id="14" name="ลูกศรลง 11">
            <a:extLst>
              <a:ext uri="{FF2B5EF4-FFF2-40B4-BE49-F238E27FC236}">
                <a16:creationId xmlns:a16="http://schemas.microsoft.com/office/drawing/2014/main" id="{1633E33C-A707-4319-8CF9-64CDCE2DA345}"/>
              </a:ext>
            </a:extLst>
          </p:cNvPr>
          <p:cNvSpPr/>
          <p:nvPr/>
        </p:nvSpPr>
        <p:spPr>
          <a:xfrm rot="4593074">
            <a:off x="6374156" y="2282238"/>
            <a:ext cx="216418" cy="5175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9">
            <a:extLst>
              <a:ext uri="{FF2B5EF4-FFF2-40B4-BE49-F238E27FC236}">
                <a16:creationId xmlns:a16="http://schemas.microsoft.com/office/drawing/2014/main" id="{21499FF0-5FC6-4DE6-A1ED-A3937596C7E7}"/>
              </a:ext>
            </a:extLst>
          </p:cNvPr>
          <p:cNvSpPr/>
          <p:nvPr/>
        </p:nvSpPr>
        <p:spPr>
          <a:xfrm>
            <a:off x="6802952" y="2078424"/>
            <a:ext cx="141088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วงรี 10">
            <a:extLst>
              <a:ext uri="{FF2B5EF4-FFF2-40B4-BE49-F238E27FC236}">
                <a16:creationId xmlns:a16="http://schemas.microsoft.com/office/drawing/2014/main" id="{E66FE394-40B1-4858-A6C6-5DA3ADC63D31}"/>
              </a:ext>
            </a:extLst>
          </p:cNvPr>
          <p:cNvSpPr/>
          <p:nvPr/>
        </p:nvSpPr>
        <p:spPr>
          <a:xfrm>
            <a:off x="8513379" y="2049519"/>
            <a:ext cx="1119349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A5598-714A-45E2-B34F-DE957D5D5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1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Section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Introduction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Self-Introduction</a:t>
            </a:r>
          </a:p>
          <a:p>
            <a:pPr lvl="1"/>
            <a:r>
              <a:rPr lang="en-US" dirty="0"/>
              <a:t>Group Introduction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r>
              <a:rPr lang="en-US" dirty="0"/>
              <a:t>What’s Blynk? (15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Introduction about </a:t>
            </a:r>
            <a:r>
              <a:rPr lang="en-US" dirty="0" err="1"/>
              <a:t>Bynk</a:t>
            </a:r>
            <a:endParaRPr lang="en-US" dirty="0"/>
          </a:p>
          <a:p>
            <a:pPr lvl="1"/>
            <a:r>
              <a:rPr lang="en-US" dirty="0"/>
              <a:t>Function of Blynk</a:t>
            </a:r>
          </a:p>
          <a:p>
            <a:r>
              <a:rPr lang="en-US" dirty="0"/>
              <a:t>Mini Project (2.5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Introduction (5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Assembly (1 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Software Settings (30mins)</a:t>
            </a:r>
          </a:p>
          <a:p>
            <a:pPr lvl="1"/>
            <a:r>
              <a:rPr lang="en-US" dirty="0"/>
              <a:t>Test Drive (30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 Challenge (30 </a:t>
            </a:r>
            <a:r>
              <a:rPr lang="en-US" dirty="0" err="1"/>
              <a:t>mins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519BA-7594-48C3-8499-D37FD76F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041900" y="374900"/>
            <a:ext cx="8782238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5: Connect the motor driver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35750-FAE1-427B-8856-DB49284D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67" y="1432962"/>
            <a:ext cx="6376416" cy="4785360"/>
          </a:xfrm>
          <a:prstGeom prst="rect">
            <a:avLst/>
          </a:prstGeom>
        </p:spPr>
      </p:pic>
      <p:sp>
        <p:nvSpPr>
          <p:cNvPr id="10" name="วงรี 5">
            <a:extLst>
              <a:ext uri="{FF2B5EF4-FFF2-40B4-BE49-F238E27FC236}">
                <a16:creationId xmlns:a16="http://schemas.microsoft.com/office/drawing/2014/main" id="{851136C9-167E-41F8-9E20-0F213F1BEE8D}"/>
              </a:ext>
            </a:extLst>
          </p:cNvPr>
          <p:cNvSpPr/>
          <p:nvPr/>
        </p:nvSpPr>
        <p:spPr>
          <a:xfrm>
            <a:off x="4472152" y="4404590"/>
            <a:ext cx="1581808" cy="18137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โค้งขวา 6">
            <a:extLst>
              <a:ext uri="{FF2B5EF4-FFF2-40B4-BE49-F238E27FC236}">
                <a16:creationId xmlns:a16="http://schemas.microsoft.com/office/drawing/2014/main" id="{AED6919F-21C7-4723-8DB1-794BECD29C44}"/>
              </a:ext>
            </a:extLst>
          </p:cNvPr>
          <p:cNvSpPr/>
          <p:nvPr/>
        </p:nvSpPr>
        <p:spPr>
          <a:xfrm rot="4169429" flipV="1">
            <a:off x="5024169" y="2193486"/>
            <a:ext cx="1219333" cy="3147644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2" name="วงรี 7">
            <a:extLst>
              <a:ext uri="{FF2B5EF4-FFF2-40B4-BE49-F238E27FC236}">
                <a16:creationId xmlns:a16="http://schemas.microsoft.com/office/drawing/2014/main" id="{6A06FD4C-E735-43DF-9481-AA1A26698D1F}"/>
              </a:ext>
            </a:extLst>
          </p:cNvPr>
          <p:cNvSpPr/>
          <p:nvPr/>
        </p:nvSpPr>
        <p:spPr>
          <a:xfrm>
            <a:off x="7076088" y="3747694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89BE-D3E6-40CB-A59E-E9E73CD44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6: Connect the CABLES</a:t>
            </a:r>
            <a:endParaRPr lang="th-T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C877B0-207A-4869-88DA-77BD2A984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5" y="1418375"/>
            <a:ext cx="6376416" cy="4785360"/>
          </a:xfrm>
          <a:prstGeom prst="rect">
            <a:avLst/>
          </a:prstGeom>
        </p:spPr>
      </p:pic>
      <p:sp>
        <p:nvSpPr>
          <p:cNvPr id="17" name="วงรี 7">
            <a:extLst>
              <a:ext uri="{FF2B5EF4-FFF2-40B4-BE49-F238E27FC236}">
                <a16:creationId xmlns:a16="http://schemas.microsoft.com/office/drawing/2014/main" id="{923BB5B8-F67B-40BF-9A4C-BF494FEB5CD5}"/>
              </a:ext>
            </a:extLst>
          </p:cNvPr>
          <p:cNvSpPr/>
          <p:nvPr/>
        </p:nvSpPr>
        <p:spPr>
          <a:xfrm>
            <a:off x="8433961" y="3154159"/>
            <a:ext cx="667406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5">
            <a:extLst>
              <a:ext uri="{FF2B5EF4-FFF2-40B4-BE49-F238E27FC236}">
                <a16:creationId xmlns:a16="http://schemas.microsoft.com/office/drawing/2014/main" id="{4D46392E-4FA7-415B-840F-B9FEBB6F0284}"/>
              </a:ext>
            </a:extLst>
          </p:cNvPr>
          <p:cNvSpPr/>
          <p:nvPr/>
        </p:nvSpPr>
        <p:spPr>
          <a:xfrm>
            <a:off x="6670632" y="2966974"/>
            <a:ext cx="1531885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วงรี 5">
            <a:extLst>
              <a:ext uri="{FF2B5EF4-FFF2-40B4-BE49-F238E27FC236}">
                <a16:creationId xmlns:a16="http://schemas.microsoft.com/office/drawing/2014/main" id="{9110A2F1-4076-43EC-9F50-94F78779FC14}"/>
              </a:ext>
            </a:extLst>
          </p:cNvPr>
          <p:cNvSpPr/>
          <p:nvPr/>
        </p:nvSpPr>
        <p:spPr>
          <a:xfrm>
            <a:off x="6688561" y="2138038"/>
            <a:ext cx="1531885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61696-BE46-4EDF-9DC1-6F0C57D0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7: Switch on!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98816-F135-4AB1-A495-54B4566B2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28" y="2482023"/>
            <a:ext cx="4572000" cy="3429000"/>
          </a:xfrm>
          <a:prstGeom prst="rect">
            <a:avLst/>
          </a:prstGeom>
        </p:spPr>
      </p:pic>
      <p:sp>
        <p:nvSpPr>
          <p:cNvPr id="9" name="วงรี 5">
            <a:extLst>
              <a:ext uri="{FF2B5EF4-FFF2-40B4-BE49-F238E27FC236}">
                <a16:creationId xmlns:a16="http://schemas.microsoft.com/office/drawing/2014/main" id="{08561E86-26C4-4BF0-BC5E-46496425B1CA}"/>
              </a:ext>
            </a:extLst>
          </p:cNvPr>
          <p:cNvSpPr/>
          <p:nvPr/>
        </p:nvSpPr>
        <p:spPr>
          <a:xfrm>
            <a:off x="5657941" y="3539627"/>
            <a:ext cx="667406" cy="6568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BE8BD-B8E4-42A2-8DE4-2C3A25DB8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30" y="990932"/>
            <a:ext cx="4139124" cy="4920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F8553-F5DD-4D75-B9A5-CBD023E4B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083236" y="261234"/>
            <a:ext cx="8144267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8: Software Setting</a:t>
            </a:r>
            <a:endParaRPr lang="th-TH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07" y="1024759"/>
            <a:ext cx="7184727" cy="5622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178E0-CBA3-4031-A6A9-5AE71C8B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0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8016BB-961F-4F88-A1B7-45AEACC27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5178973" y="3200400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ดาว 5 แฉก 5"/>
          <p:cNvSpPr/>
          <p:nvPr/>
        </p:nvSpPr>
        <p:spPr>
          <a:xfrm>
            <a:off x="8657897" y="2422634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BA808-2D14-4964-9D2F-2C51A580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4869D-DD3E-4F26-BFF0-D3FE66416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1" y="0"/>
            <a:ext cx="3859132" cy="6858000"/>
          </a:xfrm>
          <a:prstGeom prst="rect">
            <a:avLst/>
          </a:prstGeom>
        </p:spPr>
      </p:pic>
      <p:sp>
        <p:nvSpPr>
          <p:cNvPr id="6" name="ดาว 5 แฉก 5"/>
          <p:cNvSpPr/>
          <p:nvPr/>
        </p:nvSpPr>
        <p:spPr>
          <a:xfrm>
            <a:off x="7785538" y="5770180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8475A-CAC0-4FCA-BA0F-B4C923D5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21512B-D6BF-493D-A3AD-1F88622F1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972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14BEF-4FE9-4D5F-A1A2-DB87F69D1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4A6CD0EC-446A-46D1-B10B-9ABCA44495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00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6046077" y="179726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525FB-3DF4-4015-B901-AC5F6C3B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76CA5B9-5B59-49E7-95A6-674FC7C9D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30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5067696" y="102475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ดาว 5 แฉก 7"/>
          <p:cNvSpPr/>
          <p:nvPr/>
        </p:nvSpPr>
        <p:spPr>
          <a:xfrm>
            <a:off x="3173998" y="5596759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17144-D0F9-4D3F-B3A4-2BAA77454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159" y="0"/>
            <a:ext cx="3859132" cy="6858000"/>
          </a:xfrm>
          <a:prstGeom prst="rect">
            <a:avLst/>
          </a:prstGeom>
        </p:spPr>
      </p:pic>
      <p:sp>
        <p:nvSpPr>
          <p:cNvPr id="10" name="ดาว 5 แฉก 9"/>
          <p:cNvSpPr/>
          <p:nvPr/>
        </p:nvSpPr>
        <p:spPr>
          <a:xfrm>
            <a:off x="10463966" y="4666594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โค้งขวา 10"/>
          <p:cNvSpPr/>
          <p:nvPr/>
        </p:nvSpPr>
        <p:spPr>
          <a:xfrm rot="6723943" flipV="1">
            <a:off x="7493267" y="724357"/>
            <a:ext cx="630649" cy="2908528"/>
          </a:xfrm>
          <a:prstGeom prst="curvedRightArrow">
            <a:avLst>
              <a:gd name="adj1" fmla="val 25000"/>
              <a:gd name="adj2" fmla="val 43375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2" y="6203735"/>
            <a:ext cx="1696212" cy="5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8" y="0"/>
            <a:ext cx="38591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F5E4E-6B51-4904-9403-DA67D8054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h-TH" dirty="0"/>
          </a:p>
        </p:txBody>
      </p:sp>
      <p:pic>
        <p:nvPicPr>
          <p:cNvPr id="3" name="ตัวแทนเนื้อหา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604657"/>
            <a:ext cx="9363456" cy="583297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50144-347D-4BCE-850A-7203D300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6114A06-4B3B-4EFB-930B-2F67EA166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93" y="0"/>
            <a:ext cx="3859132" cy="6858000"/>
          </a:xfrm>
          <a:prstGeom prst="rect">
            <a:avLst/>
          </a:prstGeom>
        </p:spPr>
      </p:pic>
      <p:sp>
        <p:nvSpPr>
          <p:cNvPr id="5" name="ดาว 5 แฉก 4"/>
          <p:cNvSpPr/>
          <p:nvPr/>
        </p:nvSpPr>
        <p:spPr>
          <a:xfrm>
            <a:off x="8102557" y="788277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7745205" y="222228"/>
            <a:ext cx="696311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F6616-9792-4E1C-BD50-2A347DE7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AA69B-D895-49F8-88F5-239E640258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23" y="0"/>
            <a:ext cx="3859132" cy="6858000"/>
          </a:xfrm>
          <a:prstGeom prst="rect">
            <a:avLst/>
          </a:prstGeom>
        </p:spPr>
      </p:pic>
      <p:sp>
        <p:nvSpPr>
          <p:cNvPr id="5" name="วงรี 4"/>
          <p:cNvSpPr/>
          <p:nvPr/>
        </p:nvSpPr>
        <p:spPr>
          <a:xfrm>
            <a:off x="5523184" y="1903127"/>
            <a:ext cx="2170388" cy="8408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5912067" y="1120107"/>
            <a:ext cx="1392622" cy="6568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ดาว 5 แฉก 6"/>
          <p:cNvSpPr/>
          <p:nvPr/>
        </p:nvSpPr>
        <p:spPr>
          <a:xfrm>
            <a:off x="7739031" y="2008231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9081855" y="1922310"/>
            <a:ext cx="1093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 5</a:t>
            </a:r>
            <a:endParaRPr lang="th-TH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2DCF2-EAD8-4780-BA04-1CCBFEA6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7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188EBBF-E867-4ABE-864E-32758F6BF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85" y="0"/>
            <a:ext cx="3859132" cy="6858000"/>
          </a:xfrm>
          <a:prstGeom prst="rect">
            <a:avLst/>
          </a:prstGeom>
        </p:spPr>
      </p:pic>
      <p:sp>
        <p:nvSpPr>
          <p:cNvPr id="6" name="ดาว 5 แฉก 5"/>
          <p:cNvSpPr/>
          <p:nvPr/>
        </p:nvSpPr>
        <p:spPr>
          <a:xfrm>
            <a:off x="7739031" y="4373058"/>
            <a:ext cx="677918" cy="6306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03AE-A55A-4A2F-A6FF-7A425C595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69B891E-4F15-4AD2-9A34-5ADC93296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10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F65DEA-4445-44B2-8DFC-7503566D7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1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D341E89A-98C9-4998-997B-A5CF1C4BC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76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51218B-794D-4689-856C-0D91D70C2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1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3F8D570-E7CE-4AD7-A2C5-B66DAA8462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89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0E97B-8534-4733-8C26-F1A87D227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D3046DF-1BF5-4F1D-A22D-5990C15B8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34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EF4C6-BA9E-47FE-ADAE-FBCE90A6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9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BE75605-8439-48FF-ACB6-40C95F502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69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08D33-0637-41DF-9709-3C7EF479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FD91CF2-BA73-4592-9CDB-147316521C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92" y="0"/>
            <a:ext cx="38591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FA230-45CE-4C95-B4CB-4B2E21E89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7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8" y="0"/>
            <a:ext cx="3859132" cy="6858000"/>
          </a:xfrm>
          <a:prstGeom prst="rect">
            <a:avLst/>
          </a:prstGeom>
        </p:spPr>
      </p:pic>
      <p:sp>
        <p:nvSpPr>
          <p:cNvPr id="3" name="วงรี 2"/>
          <p:cNvSpPr/>
          <p:nvPr/>
        </p:nvSpPr>
        <p:spPr>
          <a:xfrm>
            <a:off x="5033536" y="3763460"/>
            <a:ext cx="3859132" cy="635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697E7-E65A-4278-8492-1F9AC9C9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Blynk</a:t>
            </a:r>
            <a:endParaRPr lang="th-TH" dirty="0"/>
          </a:p>
        </p:txBody>
      </p:sp>
      <p:pic>
        <p:nvPicPr>
          <p:cNvPr id="3" name="ตัวแทนเนื้อหา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13" y="1694688"/>
            <a:ext cx="7548652" cy="42434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113F7-CF3A-44A2-90D4-C7EA45D37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11614" y="2203699"/>
            <a:ext cx="6327228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Go to staff </a:t>
            </a:r>
            <a:b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</a:b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to connect your model with Blynk!</a:t>
            </a:r>
            <a:endParaRPr lang="th-TH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5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A2F02-28D0-4688-8D91-2A7F91F5E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87" y="0"/>
            <a:ext cx="3859132" cy="6858000"/>
          </a:xfrm>
          <a:prstGeom prst="rect">
            <a:avLst/>
          </a:prstGeom>
        </p:spPr>
      </p:pic>
      <p:sp>
        <p:nvSpPr>
          <p:cNvPr id="6" name="วงรี 5"/>
          <p:cNvSpPr/>
          <p:nvPr/>
        </p:nvSpPr>
        <p:spPr>
          <a:xfrm>
            <a:off x="2560187" y="3763457"/>
            <a:ext cx="3859132" cy="635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ADE01-4C0D-4604-B694-CADC6E9B3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8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04194" y="308090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Time to Drive!</a:t>
            </a:r>
            <a:endParaRPr lang="th-TH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D1CA8-6E66-45AB-9ACE-C8C4980A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6538" y="3175494"/>
            <a:ext cx="10972800" cy="1143000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Mini Challenge</a:t>
            </a:r>
            <a:endParaRPr lang="th-TH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342B3-7DE4-473C-A9CA-8E9448F7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Blynk Server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94" y="1266317"/>
            <a:ext cx="6492685" cy="48492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F5435-556F-4902-95AA-68A1E68B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53" y="497650"/>
            <a:ext cx="3305175" cy="5878512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292858"/>
            <a:ext cx="6096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F95F6-8910-4D42-9283-FEB3C7DD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5" y="6065523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5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Blynk Energy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1458463"/>
            <a:ext cx="7339584" cy="49419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E3F2A-5D00-4F54-BEE2-304ACBFE8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79" y="13538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4515915" y="2898648"/>
            <a:ext cx="7533447" cy="1221640"/>
          </a:xfrm>
        </p:spPr>
        <p:txBody>
          <a:bodyPr/>
          <a:lstStyle/>
          <a:p>
            <a:r>
              <a:rPr lang="en-US" dirty="0"/>
              <a:t>Mini Project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604E4-D09F-4598-B4C3-0018EC7EB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KidBright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800225"/>
            <a:ext cx="7493000" cy="46831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8DCF-B15C-4E42-A02E-38A5FED3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12" y="6138334"/>
            <a:ext cx="2106634" cy="6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8848"/>
      </p:ext>
    </p:extLst>
  </p:cSld>
  <p:clrMapOvr>
    <a:masterClrMapping/>
  </p:clrMapOvr>
</p:sld>
</file>

<file path=ppt/theme/theme1.xml><?xml version="1.0" encoding="utf-8"?>
<a:theme xmlns:a="http://schemas.openxmlformats.org/drawingml/2006/main" name="160026-blue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160026-blue-template-16x9</Template>
  <TotalTime>237</TotalTime>
  <Words>167</Words>
  <Application>Microsoft Office PowerPoint</Application>
  <PresentationFormat>Widescreen</PresentationFormat>
  <Paragraphs>62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Arial Black</vt:lpstr>
      <vt:lpstr>Calibri</vt:lpstr>
      <vt:lpstr>160026-blue-template-16x9</vt:lpstr>
      <vt:lpstr>Controllable Robot Car  Via Blynk</vt:lpstr>
      <vt:lpstr>Course Section</vt:lpstr>
      <vt:lpstr>PowerPoint Presentation</vt:lpstr>
      <vt:lpstr>What’s Blynk</vt:lpstr>
      <vt:lpstr>Blynk Server</vt:lpstr>
      <vt:lpstr>PowerPoint Presentation</vt:lpstr>
      <vt:lpstr>Blynk Energy</vt:lpstr>
      <vt:lpstr>Mini Project</vt:lpstr>
      <vt:lpstr>KidBright</vt:lpstr>
      <vt:lpstr>KidBright</vt:lpstr>
      <vt:lpstr>Blockly coding</vt:lpstr>
      <vt:lpstr>Examples</vt:lpstr>
      <vt:lpstr>KB Chain</vt:lpstr>
      <vt:lpstr>Our project</vt:lpstr>
      <vt:lpstr>Materials</vt:lpstr>
      <vt:lpstr>Process 1: Wheels</vt:lpstr>
      <vt:lpstr>Process 2: Motor Driver</vt:lpstr>
      <vt:lpstr>Process 3: Battery</vt:lpstr>
      <vt:lpstr>Process 4: Blynk Board</vt:lpstr>
      <vt:lpstr>Process 5: Connect the motor driver</vt:lpstr>
      <vt:lpstr>Process 6: Connect the CABLES</vt:lpstr>
      <vt:lpstr>Process 7: Switch on!</vt:lpstr>
      <vt:lpstr>Process 8: Software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 to staff  to connect your model with Blynk!</vt:lpstr>
      <vt:lpstr>Time to Drive!</vt:lpstr>
      <vt:lpstr>Mini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Blynk</dc:title>
  <dc:creator>Gravitech</dc:creator>
  <cp:lastModifiedBy>BAM</cp:lastModifiedBy>
  <cp:revision>26</cp:revision>
  <dcterms:created xsi:type="dcterms:W3CDTF">2019-03-07T07:35:22Z</dcterms:created>
  <dcterms:modified xsi:type="dcterms:W3CDTF">2019-03-18T02:52:11Z</dcterms:modified>
</cp:coreProperties>
</file>